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6" r:id="rId4"/>
    <p:sldId id="263" r:id="rId5"/>
    <p:sldId id="265" r:id="rId6"/>
    <p:sldId id="264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6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7EFDF7-02DD-498E-9FF2-833A5010C6CB}" type="datetimeFigureOut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61267-5CBF-4725-96E4-6FF351D8AB9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12038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2DF94-9C87-4479-BC7E-240E595DA6D7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0834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F68F9-3A7A-4DB6-BAC4-4F31FA194141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15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AD2E36-287B-470C-887D-42313790FE79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6239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91E43-775D-47FD-8C15-FE4BD122B273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20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38D6B-9B3E-4640-A185-96908D73C8E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814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44139-2F88-46B0-92CA-F73F5AEB445D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582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8FF13-4E42-43F2-B115-D2FA1DF96E8F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735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C3FE6-F10F-4EC1-91EB-1DECF6B9CB13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080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B7B89-C16E-451D-B14F-8CFD41FA9DF8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096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8201-71ED-4969-A8C2-F7001671DD77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9648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9FFDCF-7630-4E00-B79B-27F64D3D788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547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139A7-A9AE-45F5-9E5B-D8C8697FBD62}" type="datetime1">
              <a:rPr lang="ko-KR" altLang="en-US" smtClean="0"/>
              <a:t>2019-11-26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F05A40-B735-4589-8CFE-9B4C94C0C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16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/>
          <p:cNvGrpSpPr/>
          <p:nvPr/>
        </p:nvGrpSpPr>
        <p:grpSpPr>
          <a:xfrm>
            <a:off x="1838131" y="727788"/>
            <a:ext cx="8789436" cy="1184988"/>
            <a:chOff x="1838131" y="727788"/>
            <a:chExt cx="8789436" cy="1184988"/>
          </a:xfrm>
        </p:grpSpPr>
        <p:sp>
          <p:nvSpPr>
            <p:cNvPr id="5" name="object 2"/>
            <p:cNvSpPr txBox="1">
              <a:spLocks/>
            </p:cNvSpPr>
            <p:nvPr/>
          </p:nvSpPr>
          <p:spPr>
            <a:xfrm>
              <a:off x="2060122" y="1036551"/>
              <a:ext cx="8345455" cy="567463"/>
            </a:xfrm>
            <a:prstGeom prst="rect">
              <a:avLst/>
            </a:prstGeom>
            <a:ln w="28575">
              <a:noFill/>
            </a:ln>
          </p:spPr>
          <p:txBody>
            <a:bodyPr vert="horz" wrap="square" lIns="0" tIns="13335" rIns="0" bIns="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3600" b="1" dirty="0">
                  <a:solidFill>
                    <a:schemeClr val="bg1"/>
                  </a:solidFill>
                  <a:latin typeface="+mn-ea"/>
                  <a:ea typeface="+mn-ea"/>
                </a:rPr>
                <a:t>Job Competency Development Plan </a:t>
              </a:r>
              <a:endParaRPr lang="en-US" sz="3600" spc="355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7" name="직사각형 6"/>
            <p:cNvSpPr/>
            <p:nvPr/>
          </p:nvSpPr>
          <p:spPr>
            <a:xfrm>
              <a:off x="1838131" y="727788"/>
              <a:ext cx="8789436" cy="1184988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1</a:t>
            </a:fld>
            <a:endParaRPr lang="ko-KR" altLang="en-US"/>
          </a:p>
        </p:txBody>
      </p:sp>
      <p:grpSp>
        <p:nvGrpSpPr>
          <p:cNvPr id="13" name="그룹 12"/>
          <p:cNvGrpSpPr/>
          <p:nvPr/>
        </p:nvGrpSpPr>
        <p:grpSpPr>
          <a:xfrm>
            <a:off x="4169157" y="4636461"/>
            <a:ext cx="4127383" cy="1184988"/>
            <a:chOff x="1838130" y="727788"/>
            <a:chExt cx="8789437" cy="1184988"/>
          </a:xfrm>
        </p:grpSpPr>
        <p:sp>
          <p:nvSpPr>
            <p:cNvPr id="14" name="object 2"/>
            <p:cNvSpPr txBox="1">
              <a:spLocks/>
            </p:cNvSpPr>
            <p:nvPr/>
          </p:nvSpPr>
          <p:spPr>
            <a:xfrm>
              <a:off x="2252004" y="937805"/>
              <a:ext cx="7961686" cy="764953"/>
            </a:xfrm>
            <a:prstGeom prst="rect">
              <a:avLst/>
            </a:prstGeom>
            <a:ln w="28575">
              <a:noFill/>
            </a:ln>
          </p:spPr>
          <p:txBody>
            <a:bodyPr vert="horz" wrap="square" lIns="0" tIns="13335" rIns="0" bIns="0" rtlCol="0" anchor="b">
              <a:sp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17145" algn="l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Student ID : </a:t>
              </a:r>
              <a:r>
                <a:rPr lang="en-US" altLang="zh-CN" sz="2400" b="1" dirty="0">
                  <a:solidFill>
                    <a:schemeClr val="bg1"/>
                  </a:solidFill>
                  <a:latin typeface="+mn-ea"/>
                  <a:ea typeface="+mn-ea"/>
                </a:rPr>
                <a:t>2018000337</a:t>
              </a:r>
              <a:endParaRPr lang="en-US" altLang="ko-KR" sz="2400" b="1" dirty="0">
                <a:solidFill>
                  <a:schemeClr val="bg1"/>
                </a:solidFill>
                <a:latin typeface="+mn-ea"/>
                <a:ea typeface="+mn-ea"/>
              </a:endParaRPr>
            </a:p>
            <a:p>
              <a:pPr marL="17145" algn="l">
                <a:lnSpc>
                  <a:spcPct val="100000"/>
                </a:lnSpc>
                <a:spcBef>
                  <a:spcPts val="105"/>
                </a:spcBef>
              </a:pP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Name</a:t>
              </a:r>
              <a:r>
                <a:rPr lang="ko-KR" altLang="en-US" sz="2400" b="1" dirty="0">
                  <a:solidFill>
                    <a:schemeClr val="bg1"/>
                  </a:solidFill>
                  <a:latin typeface="+mn-ea"/>
                  <a:ea typeface="+mn-ea"/>
                </a:rPr>
                <a:t> </a:t>
              </a:r>
              <a:r>
                <a:rPr lang="en-US" altLang="ko-KR" sz="2400" b="1" dirty="0">
                  <a:solidFill>
                    <a:schemeClr val="bg1"/>
                  </a:solidFill>
                  <a:latin typeface="+mn-ea"/>
                  <a:ea typeface="+mn-ea"/>
                </a:rPr>
                <a:t>: </a:t>
              </a:r>
              <a:r>
                <a:rPr lang="ko-KR" altLang="en-US" sz="2400" b="1" dirty="0">
                  <a:solidFill>
                    <a:schemeClr val="bg1"/>
                  </a:solidFill>
                  <a:latin typeface="+mn-ea"/>
                  <a:ea typeface="+mn-ea"/>
                </a:rPr>
                <a:t>장호우</a:t>
              </a:r>
              <a:endParaRPr lang="en-US" altLang="ko-KR" sz="24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838130" y="727788"/>
              <a:ext cx="8789437" cy="1184988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8051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29468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1. </a:t>
            </a:r>
            <a:r>
              <a:rPr lang="ko-KR" altLang="en-US" sz="2400" b="1" dirty="0" err="1">
                <a:latin typeface="+mn-ea"/>
              </a:rPr>
              <a:t>My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ko-KR" altLang="en-US" sz="2400" b="1" dirty="0" err="1">
                <a:latin typeface="+mn-ea"/>
              </a:rPr>
              <a:t>Competency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2" y="903552"/>
            <a:ext cx="11621584" cy="5175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Strong</a:t>
            </a:r>
            <a:r>
              <a:rPr lang="en-US" altLang="ko-KR" sz="2000" b="1" dirty="0">
                <a:latin typeface="+mn-ea"/>
                <a:cs typeface="Arial Unicode MS"/>
              </a:rPr>
              <a:t> Competency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View of overall situation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Strong enforcement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Reasons for Strong Competency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/>
              <a:t>Work carefully, earnestly and responsibly. </a:t>
            </a:r>
            <a:endParaRPr lang="en-US" altLang="ko-KR" sz="1400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Examples of Strong Competency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I can be able to follow up the project and make adjustment quickly and properly according to situation.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Weakness</a:t>
            </a:r>
            <a:endParaRPr lang="ko-KR" altLang="en-US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Not good </a:t>
            </a:r>
            <a:r>
              <a:rPr lang="en-US" altLang="zh-CN" b="1" dirty="0">
                <a:latin typeface="+mn-ea"/>
              </a:rPr>
              <a:t>a</a:t>
            </a:r>
            <a:r>
              <a:rPr lang="en-US" altLang="ko-KR" b="1" dirty="0">
                <a:latin typeface="+mn-ea"/>
              </a:rPr>
              <a:t>t teamwork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Reasons for Weakness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In my stereotype is that teamwork is inefficient.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Examples of Weakness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400" dirty="0">
                <a:latin typeface="+mn-ea"/>
              </a:rPr>
              <a:t>Prefer to do it on my own, rather than work with others as a team.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4652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6447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2. </a:t>
            </a:r>
            <a:r>
              <a:rPr lang="ko-KR" altLang="en-US" sz="2400" b="1" dirty="0" err="1">
                <a:latin typeface="+mn-ea"/>
              </a:rPr>
              <a:t>My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ko-KR" altLang="en-US" sz="2400" b="1" dirty="0" err="1">
                <a:latin typeface="+mn-ea"/>
              </a:rPr>
              <a:t>Competency</a:t>
            </a:r>
            <a:r>
              <a:rPr lang="ko-KR" altLang="en-US" sz="2400" b="1" dirty="0">
                <a:latin typeface="+mn-ea"/>
              </a:rPr>
              <a:t> </a:t>
            </a:r>
            <a:r>
              <a:rPr lang="en-US" altLang="ko-KR" sz="2400" b="1" dirty="0">
                <a:latin typeface="+mn-ea"/>
                <a:cs typeface="Arial Unicode MS"/>
              </a:rPr>
              <a:t>related to Desired Job 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131391" y="903552"/>
            <a:ext cx="7089505" cy="5117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Strong</a:t>
            </a:r>
            <a:r>
              <a:rPr lang="en-US" altLang="ko-KR" sz="2000" b="1" dirty="0">
                <a:latin typeface="+mn-ea"/>
                <a:cs typeface="Arial Unicode MS"/>
              </a:rPr>
              <a:t> Competency related to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Desired Job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Hard work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Consistently excellent execution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+mn-ea"/>
              </a:rPr>
              <a:t>C</a:t>
            </a:r>
            <a:r>
              <a:rPr lang="en-US" altLang="ko-KR" b="1" dirty="0">
                <a:latin typeface="+mn-ea"/>
              </a:rPr>
              <a:t>ourage to take responsibility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Clear goal to do something</a:t>
            </a:r>
          </a:p>
          <a:p>
            <a:pPr lvl="1">
              <a:lnSpc>
                <a:spcPct val="150000"/>
              </a:lnSpc>
            </a:pPr>
            <a:endParaRPr lang="en-US" altLang="ko-KR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Weakness</a:t>
            </a:r>
            <a:r>
              <a:rPr lang="en-US" altLang="ko-KR" sz="2000" b="1" dirty="0">
                <a:latin typeface="+mn-ea"/>
                <a:cs typeface="Arial Unicode MS"/>
              </a:rPr>
              <a:t> related to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  <a:cs typeface="Arial Unicode MS"/>
              </a:rPr>
              <a:t>Desired Job </a:t>
            </a:r>
            <a:endParaRPr lang="ko-KR" altLang="en-US" sz="2000" b="1" dirty="0">
              <a:solidFill>
                <a:srgbClr val="004687"/>
              </a:solidFill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Lack of communicators and struggle with relationships.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b="1" dirty="0">
                <a:latin typeface="+mn-ea"/>
              </a:rPr>
              <a:t>Too honest with the other person to communicating.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b="1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b="1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663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6845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1" y="903552"/>
            <a:ext cx="10431702" cy="64961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Short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>
              <a:lnSpc>
                <a:spcPct val="150000"/>
              </a:lnSpc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Talking to those I trust and respect will help I sort out some problems.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Keep communication open with those I live with.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Take a variety of classes offered by HY-CDP.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Consider the well-being of others.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Take part in group activities, in interpersonal communication in each other, learn from life.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784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6845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2" y="903552"/>
            <a:ext cx="11231934" cy="4747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Medium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join clubs during the semesters and to understand the joy and importance of school club activities. In addition, The most importance is learn how to work with others.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find foreigners chat, participate in English activities, such as English speaking competition, much to teach others to learn how to do well in communication.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/>
              <a:t>Participate in collective activities.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458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[R] 11">
            <a:extLst>
              <a:ext uri="{FF2B5EF4-FFF2-40B4-BE49-F238E27FC236}">
                <a16:creationId xmlns:a16="http://schemas.microsoft.com/office/drawing/2014/main" id="{64FD4EF4-FA3C-A24D-A3ED-57C4FDF2EF54}"/>
              </a:ext>
            </a:extLst>
          </p:cNvPr>
          <p:cNvCxnSpPr/>
          <p:nvPr/>
        </p:nvCxnSpPr>
        <p:spPr>
          <a:xfrm>
            <a:off x="131391" y="756256"/>
            <a:ext cx="11231934" cy="0"/>
          </a:xfrm>
          <a:prstGeom prst="line">
            <a:avLst/>
          </a:prstGeom>
          <a:ln w="38100">
            <a:solidFill>
              <a:srgbClr val="0D48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1BC20A85-B91E-A14E-A8D2-B2FE05641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0"/>
            <a:ext cx="810044" cy="810044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31391" y="147296"/>
            <a:ext cx="58496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latin typeface="+mn-ea"/>
              </a:rPr>
              <a:t>3. Plans for developing the weakness</a:t>
            </a:r>
            <a:endParaRPr lang="ko-KR" altLang="en-US" sz="2400" b="1" dirty="0">
              <a:latin typeface="+mn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31390" y="903552"/>
            <a:ext cx="11231933" cy="4747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n-ea"/>
              </a:rPr>
              <a:t>Specific plan for developing the weakness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b="1" dirty="0">
                <a:latin typeface="+mn-ea"/>
              </a:rPr>
              <a:t>In the </a:t>
            </a:r>
            <a:r>
              <a:rPr lang="en-US" altLang="ko-KR" sz="2000" b="1" dirty="0">
                <a:solidFill>
                  <a:srgbClr val="004687"/>
                </a:solidFill>
                <a:latin typeface="+mn-ea"/>
              </a:rPr>
              <a:t>Long</a:t>
            </a:r>
            <a:r>
              <a:rPr lang="en-US" altLang="ko-KR" sz="2000" b="1" dirty="0">
                <a:latin typeface="+mn-ea"/>
              </a:rPr>
              <a:t> term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b="1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The most important things is to learn about communication is appropriate timing and context.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To be a leader, I must learn to rail and not die a thousand deaths.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Taking personal initiative and thinking about how an organization can work differently.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Contributing to society for life to create brilliant.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F05A40-B735-4589-8CFE-9B4C94C0CBA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8886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308</Words>
  <Application>Microsoft Office PowerPoint</Application>
  <PresentationFormat>宽屏</PresentationFormat>
  <Paragraphs>68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맑은 고딕</vt:lpstr>
      <vt:lpstr>等线</vt:lpstr>
      <vt:lpstr>Arial</vt:lpstr>
      <vt:lpstr>Office 테마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Suhyun</dc:creator>
  <cp:lastModifiedBy>张 昊宇</cp:lastModifiedBy>
  <cp:revision>23</cp:revision>
  <dcterms:created xsi:type="dcterms:W3CDTF">2019-06-20T00:29:58Z</dcterms:created>
  <dcterms:modified xsi:type="dcterms:W3CDTF">2019-11-26T12:40:58Z</dcterms:modified>
</cp:coreProperties>
</file>

<file path=docProps/thumbnail.jpeg>
</file>